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85" d="100"/>
          <a:sy n="85" d="100"/>
        </p:scale>
        <p:origin x="30" y="303"/>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11:02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11:02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7170F0AD-D621-4AA2-90A9-1A4D8A9FD099}"/>
              </a:ext>
            </a:extLst>
          </p:cNvPr>
          <p:cNvSpPr>
            <a:spLocks noGrp="1"/>
          </p:cNvSpPr>
          <p:nvPr>
            <p:ph type="body" sz="quarter" idx="12"/>
          </p:nvPr>
        </p:nvSpPr>
        <p:spPr>
          <a:xfrm>
            <a:off x="1546860" y="3046743"/>
            <a:ext cx="5510213" cy="307777"/>
          </a:xfrm>
        </p:spPr>
        <p:txBody>
          <a:bodyPr/>
          <a:lstStyle/>
          <a:p>
            <a:r>
              <a:rPr lang="es-ES" dirty="0"/>
              <a:t>Jose Maria Flores Zazo</a:t>
            </a:r>
          </a:p>
        </p:txBody>
      </p:sp>
      <p:sp>
        <p:nvSpPr>
          <p:cNvPr id="10" name="Marcador de texto 3">
            <a:extLst>
              <a:ext uri="{FF2B5EF4-FFF2-40B4-BE49-F238E27FC236}">
                <a16:creationId xmlns:a16="http://schemas.microsoft.com/office/drawing/2014/main" id="{2506B850-1030-4DB0-B315-460FFB73FECC}"/>
              </a:ext>
            </a:extLst>
          </p:cNvPr>
          <p:cNvSpPr>
            <a:spLocks noGrp="1"/>
          </p:cNvSpPr>
          <p:nvPr>
            <p:ph type="body" sz="quarter" idx="15"/>
          </p:nvPr>
        </p:nvSpPr>
        <p:spPr>
          <a:xfrm>
            <a:off x="1546856" y="3370401"/>
            <a:ext cx="5510213" cy="276999"/>
          </a:xfrm>
        </p:spPr>
        <p:txBody>
          <a:bodyPr/>
          <a:lstStyle/>
          <a:p>
            <a:r>
              <a:rPr lang="es-ES" dirty="0" err="1"/>
              <a:t>Development</a:t>
            </a:r>
            <a:r>
              <a:rPr lang="es-ES" dirty="0"/>
              <a:t> &amp; Cloud </a:t>
            </a:r>
            <a:r>
              <a:rPr lang="es-ES" dirty="0" err="1"/>
              <a:t>Consultant</a:t>
            </a:r>
            <a:r>
              <a:rPr lang="es-ES" dirty="0"/>
              <a:t> @ TOKIOTA</a:t>
            </a:r>
          </a:p>
        </p:txBody>
      </p:sp>
      <p:pic>
        <p:nvPicPr>
          <p:cNvPr id="13" name="Imagen 20">
            <a:extLst>
              <a:ext uri="{FF2B5EF4-FFF2-40B4-BE49-F238E27FC236}">
                <a16:creationId xmlns:a16="http://schemas.microsoft.com/office/drawing/2014/main" id="{3F150491-319C-474C-9C13-121BE9682CEE}"/>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Azure Cognitive Services y más, para inclusividad</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Jose Maria Flores Zazo</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err="1"/>
              <a:t>Development</a:t>
            </a:r>
            <a:r>
              <a:rPr lang="es-ES" dirty="0"/>
              <a:t> &amp; Cloud </a:t>
            </a:r>
            <a:r>
              <a:rPr lang="es-ES" dirty="0" err="1"/>
              <a:t>Consultant</a:t>
            </a:r>
            <a:r>
              <a:rPr lang="es-ES" dirty="0"/>
              <a:t> @ TOKIOTA</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1400</TotalTime>
  <Words>57</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Lufga</vt:lpstr>
      <vt:lpstr>Arial</vt:lpstr>
      <vt:lpstr>Consolas</vt:lpstr>
      <vt:lpstr>Quicksand</vt:lpstr>
      <vt:lpstr>Myriad Pro</vt:lpstr>
      <vt:lpstr>Segoe UI</vt:lpstr>
      <vt:lpstr>Wingdings</vt:lpstr>
      <vt:lpstr>White Template</vt:lpstr>
      <vt:lpstr>CorelDRAW</vt:lpstr>
      <vt:lpstr>PowerPoint Presentation</vt:lpstr>
      <vt:lpstr>Azure Cognitive Services y más, para inclusividad</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2022-03-14T22:11:27Z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